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4"/>
  </p:notesMasterIdLst>
  <p:handoutMasterIdLst>
    <p:handoutMasterId r:id="rId125"/>
  </p:handoutMasterIdLst>
  <p:sldIdLst>
    <p:sldId id="625" r:id="rId2"/>
    <p:sldId id="741" r:id="rId3"/>
    <p:sldId id="767" r:id="rId4"/>
    <p:sldId id="749" r:id="rId5"/>
    <p:sldId id="750" r:id="rId6"/>
    <p:sldId id="628"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68" r:id="rId41"/>
    <p:sldId id="769" r:id="rId42"/>
    <p:sldId id="756" r:id="rId43"/>
    <p:sldId id="757" r:id="rId44"/>
    <p:sldId id="758" r:id="rId45"/>
    <p:sldId id="759"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00" r:id="rId84"/>
    <p:sldId id="701" r:id="rId85"/>
    <p:sldId id="702" r:id="rId86"/>
    <p:sldId id="703" r:id="rId87"/>
    <p:sldId id="704" r:id="rId88"/>
    <p:sldId id="705" r:id="rId89"/>
    <p:sldId id="706" r:id="rId90"/>
    <p:sldId id="707" r:id="rId91"/>
    <p:sldId id="708" r:id="rId92"/>
    <p:sldId id="709" r:id="rId93"/>
    <p:sldId id="710" r:id="rId94"/>
    <p:sldId id="711" r:id="rId95"/>
    <p:sldId id="712" r:id="rId96"/>
    <p:sldId id="713" r:id="rId97"/>
    <p:sldId id="714" r:id="rId98"/>
    <p:sldId id="715" r:id="rId99"/>
    <p:sldId id="716" r:id="rId100"/>
    <p:sldId id="717" r:id="rId101"/>
    <p:sldId id="718" r:id="rId102"/>
    <p:sldId id="719" r:id="rId103"/>
    <p:sldId id="720" r:id="rId104"/>
    <p:sldId id="721" r:id="rId105"/>
    <p:sldId id="722" r:id="rId106"/>
    <p:sldId id="723" r:id="rId107"/>
    <p:sldId id="724" r:id="rId108"/>
    <p:sldId id="725" r:id="rId109"/>
    <p:sldId id="726" r:id="rId110"/>
    <p:sldId id="727" r:id="rId111"/>
    <p:sldId id="728" r:id="rId112"/>
    <p:sldId id="729" r:id="rId113"/>
    <p:sldId id="730" r:id="rId114"/>
    <p:sldId id="731" r:id="rId115"/>
    <p:sldId id="732" r:id="rId116"/>
    <p:sldId id="733" r:id="rId117"/>
    <p:sldId id="734" r:id="rId118"/>
    <p:sldId id="735" r:id="rId119"/>
    <p:sldId id="736" r:id="rId120"/>
    <p:sldId id="737" r:id="rId121"/>
    <p:sldId id="738" r:id="rId122"/>
    <p:sldId id="739" r:id="rId12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07" d="100"/>
          <a:sy n="107" d="100"/>
        </p:scale>
        <p:origin x="786" y="7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1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1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openrtm.org/jrw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32980BF3-573D-45D9-A569-48BC87374261}"/>
              </a:ext>
            </a:extLst>
          </p:cNvPr>
          <p:cNvPicPr>
            <a:picLocks noChangeAspect="1"/>
          </p:cNvPicPr>
          <p:nvPr/>
        </p:nvPicPr>
        <p:blipFill>
          <a:blip r:embed="rId3"/>
          <a:stretch>
            <a:fillRect/>
          </a:stretch>
        </p:blipFill>
        <p:spPr>
          <a:xfrm>
            <a:off x="2411760" y="3037262"/>
            <a:ext cx="3600400" cy="37844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http://openrtm.org/jrw2018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5F91B011-3A63-45EC-90F9-BB9DCF226CEC}"/>
              </a:ext>
            </a:extLst>
          </p:cNvPr>
          <p:cNvPicPr>
            <a:picLocks noChangeAspect="1"/>
          </p:cNvPicPr>
          <p:nvPr/>
        </p:nvPicPr>
        <p:blipFill>
          <a:blip r:embed="rId4"/>
          <a:stretch>
            <a:fillRect/>
          </a:stretch>
        </p:blipFill>
        <p:spPr>
          <a:xfrm>
            <a:off x="2051720" y="2089151"/>
            <a:ext cx="4521265" cy="4548420"/>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34356</TotalTime>
  <Words>10444</Words>
  <Application>Microsoft Office PowerPoint</Application>
  <PresentationFormat>画面に合わせる (4:3)</PresentationFormat>
  <Paragraphs>1731</Paragraphs>
  <Slides>122</Slides>
  <Notes>117</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122</vt:i4>
      </vt:variant>
    </vt:vector>
  </HeadingPairs>
  <TitlesOfParts>
    <vt:vector size="127"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1148</cp:revision>
  <cp:lastPrinted>2017-06-21T01:22:23Z</cp:lastPrinted>
  <dcterms:created xsi:type="dcterms:W3CDTF">2005-10-20T13:06:43Z</dcterms:created>
  <dcterms:modified xsi:type="dcterms:W3CDTF">2018-10-12T08:48:36Z</dcterms:modified>
</cp:coreProperties>
</file>